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341" r:id="rId3"/>
    <p:sldId id="342" r:id="rId4"/>
    <p:sldId id="329" r:id="rId5"/>
    <p:sldId id="331" r:id="rId6"/>
    <p:sldId id="349" r:id="rId7"/>
    <p:sldId id="350" r:id="rId8"/>
    <p:sldId id="273" r:id="rId9"/>
    <p:sldId id="345" r:id="rId10"/>
    <p:sldId id="335" r:id="rId11"/>
    <p:sldId id="334" r:id="rId1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FF07AF6-D5E6-4B9D-B455-128B02ABBD62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50337A3-661A-4760-90F9-815974F95C6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4108" y="476672"/>
            <a:ext cx="7772400" cy="309634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благоустройству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6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Бабушкинском районе</a:t>
            </a:r>
            <a:br>
              <a:rPr lang="ru-RU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Москвы, </a:t>
            </a:r>
            <a:br>
              <a:rPr lang="ru-RU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выполненные за счет стимулирования управ районов</a:t>
            </a:r>
            <a:endParaRPr lang="ru-RU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085184"/>
            <a:ext cx="1144187" cy="141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735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44824"/>
            <a:ext cx="8147248" cy="464137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работ:</a:t>
            </a:r>
          </a:p>
          <a:p>
            <a:pPr marL="0" indent="0">
              <a:buNone/>
            </a:pP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асфальтового покрытия  с сохранением культурной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имиджевой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составляющей –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«Красная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дорожка» с укладкой гранитных плит в виде звезд с указанием фамилий героев района</a:t>
            </a:r>
          </a:p>
          <a:p>
            <a:pPr>
              <a:buFontTx/>
              <a:buChar char="-"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цветочной композиции, расположенной в центре зоны, с обустройством вертикального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озеленения;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тематического детского игрового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комплекса;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выставочной зоны (стенды для размещения рисунков, </a:t>
            </a:r>
            <a:r>
              <a:rPr lang="ru-RU" sz="3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фотокомпозиций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т.д.).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</a:t>
            </a: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«Красной </a:t>
            </a: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дорожки» - 780 м., ширина – </a:t>
            </a: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м., </a:t>
            </a: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общая </a:t>
            </a: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– </a:t>
            </a: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0,47 </a:t>
            </a:r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</a:t>
            </a: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Сметная стоимость работ составила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12 753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125,2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территории, </a:t>
            </a:r>
            <a:b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расположенной между ул. Искры и ул. Печорская</a:t>
            </a:r>
            <a:b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(пешеходная зона - «Красная дорожка»).</a:t>
            </a:r>
            <a:r>
              <a:rPr lang="ru-RU" sz="1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5336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44824"/>
            <a:ext cx="8147248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endParaRPr lang="ru-RU" dirty="0">
              <a:solidFill>
                <a:srgbClr val="0000CC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0000CC"/>
                </a:solidFill>
              </a:rPr>
              <a:t/>
            </a:r>
            <a:br>
              <a:rPr lang="ru-RU" sz="1800" b="1" dirty="0" smtClean="0">
                <a:solidFill>
                  <a:srgbClr val="0000CC"/>
                </a:solidFill>
              </a:rPr>
            </a:br>
            <a:endParaRPr lang="ru-RU" sz="1800" b="1" dirty="0">
              <a:solidFill>
                <a:srgbClr val="0000CC"/>
              </a:solidFill>
            </a:endParaRPr>
          </a:p>
        </p:txBody>
      </p:sp>
      <p:pic>
        <p:nvPicPr>
          <p:cNvPr id="1026" name="Picture 2" descr="C:\Users\EroshkinKN\Desktop\Презентация\Красная допрож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823952"/>
            <a:ext cx="4176465" cy="291741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roshkinKN\Desktop\Презентация\Красная Дорожка 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7779"/>
            <a:ext cx="3744416" cy="3527439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317500"/>
          </a:effectLst>
          <a:scene3d>
            <a:camera prst="isometricRightUp"/>
            <a:lightRig rig="threePt" dir="t"/>
          </a:scene3d>
        </p:spPr>
      </p:pic>
      <p:pic>
        <p:nvPicPr>
          <p:cNvPr id="1029" name="Picture 5" descr="C:\Users\EroshkinKN\Desktop\Презентация\Красная дорожка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69946"/>
            <a:ext cx="3997035" cy="299777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EroshkinKN\Desktop\Презентация\красная дорожка 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8423"/>
            <a:ext cx="4328183" cy="3279573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softEdge rad="317500"/>
          </a:effectLst>
          <a:scene3d>
            <a:camera prst="isometricRightU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706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676654" y="2679192"/>
            <a:ext cx="7855785" cy="34472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работ: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ремонт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АБП;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бортового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камня;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-газонное ограждение;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ремонт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газона;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устройство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детских площадок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резиновым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покрытием, установка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МАФ;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стоимость работ составила </a:t>
            </a:r>
            <a:r>
              <a:rPr lang="ru-RU" dirty="0"/>
              <a:t>5 </a:t>
            </a:r>
            <a:r>
              <a:rPr lang="ru-RU" dirty="0" smtClean="0"/>
              <a:t>163,5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>
          <a:xfrm>
            <a:off x="1475656" y="548680"/>
            <a:ext cx="6120680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территории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сквера по улице Чичерина</a:t>
            </a:r>
          </a:p>
          <a:p>
            <a:pPr algn="ctr"/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387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24234" y="1988840"/>
            <a:ext cx="7772400" cy="3744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EroshkinKN\Desktop\Презентация\Чичери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90" y="410053"/>
            <a:ext cx="4346918" cy="3260189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EroshkinKN\Desktop\Презентация\Чичерина сквер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864155"/>
            <a:ext cx="6192688" cy="2887970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410053"/>
            <a:ext cx="3960441" cy="3260189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934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Работа по реконструкции парка для </a:t>
            </a:r>
            <a:r>
              <a:rPr lang="ru-RU" sz="2000" dirty="0" smtClean="0"/>
              <a:t>экстремальных </a:t>
            </a:r>
            <a:r>
              <a:rPr lang="ru-RU" sz="2000" dirty="0" smtClean="0"/>
              <a:t>видов спорта (скейтпарка) по адресу: ул. </a:t>
            </a:r>
            <a:r>
              <a:rPr lang="ru-RU" sz="2000" dirty="0" err="1" smtClean="0"/>
              <a:t>Осташковская</a:t>
            </a:r>
            <a:r>
              <a:rPr lang="ru-RU" sz="2000" dirty="0" smtClean="0"/>
              <a:t>, дом 21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6654" y="2679192"/>
            <a:ext cx="7783777" cy="3447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b="1" dirty="0" smtClean="0"/>
              <a:t>Виды работ:</a:t>
            </a:r>
          </a:p>
          <a:p>
            <a:pPr marL="0" indent="0">
              <a:buNone/>
            </a:pPr>
            <a:r>
              <a:rPr lang="ru-RU" sz="1900" dirty="0" smtClean="0"/>
              <a:t>-разработка </a:t>
            </a:r>
            <a:r>
              <a:rPr lang="ru-RU" sz="1900" dirty="0" smtClean="0"/>
              <a:t>проектно-сметной документации</a:t>
            </a:r>
          </a:p>
          <a:p>
            <a:pPr marL="0" indent="0">
              <a:buNone/>
            </a:pPr>
            <a:r>
              <a:rPr lang="ru-RU" sz="1900" dirty="0"/>
              <a:t>- демонтаж старых конструкций;</a:t>
            </a:r>
          </a:p>
          <a:p>
            <a:pPr marL="0" indent="0">
              <a:buNone/>
            </a:pPr>
            <a:r>
              <a:rPr lang="ru-RU" sz="1900" dirty="0"/>
              <a:t>- вывоз мусора;</a:t>
            </a:r>
          </a:p>
          <a:p>
            <a:pPr marL="0" indent="0">
              <a:buNone/>
            </a:pPr>
            <a:r>
              <a:rPr lang="ru-RU" sz="1900" dirty="0"/>
              <a:t>- </a:t>
            </a:r>
            <a:r>
              <a:rPr lang="ru-RU" sz="1900" dirty="0" smtClean="0"/>
              <a:t>изготовление секций металлического ограждения;</a:t>
            </a:r>
            <a:endParaRPr lang="ru-RU" sz="1900" dirty="0"/>
          </a:p>
          <a:p>
            <a:pPr marL="0" indent="0">
              <a:buNone/>
            </a:pPr>
            <a:r>
              <a:rPr lang="ru-RU" sz="1900" dirty="0"/>
              <a:t>- ремонт существующего бетонного </a:t>
            </a:r>
            <a:r>
              <a:rPr lang="ru-RU" sz="1900" dirty="0" smtClean="0"/>
              <a:t>основания;</a:t>
            </a:r>
            <a:endParaRPr lang="ru-RU" sz="1900" dirty="0"/>
          </a:p>
          <a:p>
            <a:pPr marL="0" indent="0">
              <a:buNone/>
            </a:pPr>
            <a:r>
              <a:rPr lang="ru-RU" sz="1900" dirty="0" smtClean="0"/>
              <a:t>- </a:t>
            </a:r>
            <a:r>
              <a:rPr lang="ru-RU" sz="1900" dirty="0" smtClean="0"/>
              <a:t>установка </a:t>
            </a:r>
            <a:r>
              <a:rPr lang="ru-RU" sz="1900" dirty="0" smtClean="0"/>
              <a:t>МАФ;</a:t>
            </a:r>
            <a:endParaRPr lang="ru-RU" sz="1900" dirty="0"/>
          </a:p>
          <a:p>
            <a:pPr marL="0" indent="0">
              <a:buNone/>
            </a:pPr>
            <a:r>
              <a:rPr lang="ru-RU" sz="1900" dirty="0" smtClean="0"/>
              <a:t>-благоустройство территории</a:t>
            </a:r>
            <a:endParaRPr lang="ru-RU" sz="1900" dirty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61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Работа по реконструкции парка для </a:t>
            </a:r>
            <a:r>
              <a:rPr lang="ru-RU" sz="2000" dirty="0" smtClean="0"/>
              <a:t>экстремальных </a:t>
            </a:r>
            <a:r>
              <a:rPr lang="ru-RU" sz="2000" dirty="0"/>
              <a:t>видов спорта (скейтпарка) по адресу: ул. </a:t>
            </a:r>
            <a:r>
              <a:rPr lang="ru-RU" sz="2000" dirty="0" err="1"/>
              <a:t>Осташковская</a:t>
            </a:r>
            <a:r>
              <a:rPr lang="ru-RU" sz="2000" dirty="0"/>
              <a:t>, дом 21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 smtClean="0"/>
              <a:t>До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 smtClean="0"/>
              <a:t>После</a:t>
            </a:r>
          </a:p>
          <a:p>
            <a:endParaRPr lang="ru-RU" dirty="0"/>
          </a:p>
        </p:txBody>
      </p:sp>
      <p:pic>
        <p:nvPicPr>
          <p:cNvPr id="1026" name="Picture 2" descr="C:\Users\IvankoAN1\Desktop\Д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40968"/>
            <a:ext cx="396044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vankoAN1\Desktop\снимки к таблице\Снимок скейт парк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40968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397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598833"/>
              </p:ext>
            </p:extLst>
          </p:nvPr>
        </p:nvGraphicFramePr>
        <p:xfrm>
          <a:off x="251520" y="1772816"/>
          <a:ext cx="8496943" cy="4568574"/>
        </p:xfrm>
        <a:graphic>
          <a:graphicData uri="http://schemas.openxmlformats.org/drawingml/2006/table">
            <a:tbl>
              <a:tblPr firstRow="1" firstCol="1" bandRow="1"/>
              <a:tblGrid>
                <a:gridCol w="1656184"/>
                <a:gridCol w="1296144"/>
                <a:gridCol w="4392488"/>
                <a:gridCol w="1152127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Адрес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Общая площадь двора (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кв.м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Виды работ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стоимость (тыс.руб).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ул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Енисейская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д.13, к.2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6 759,00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Ремонт асфальтобетонного покрытия, замена бортового камня, ремонт газонов,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газонное </a:t>
                      </a: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огораждение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покрытия на детской площадке,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установка МАФ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1529,02р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ул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Рудневой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д.11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7 625,00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Ремонт асфальтового покрытия,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установка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бортового камня, ремонт газонов, </a:t>
                      </a: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гозонное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огорождение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устройство детских площадок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 резиновым покрытием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замена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МАФ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1221,79р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ул.Чичерина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д.2/9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11 923,00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Ремонт асфальтового покрытия, замена бортового камня, ремонт газонов, устройство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ограждений,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покрытия на детской площадке, замена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МАФ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1895,41р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ул.Летчика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Бабушкина, д.31, к.1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18 360,00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Ремонт АБП,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установка бортового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камня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газонное ограждение, ремонт газона, устройство контейнерной площадки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760,05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6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ул. Енисейская д.13, к.1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4 538,00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Ремонт АБП,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установка бортового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камня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газонное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ограждений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ремонт газона, контейнерная площадка, установка МАФ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856,47р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404664"/>
            <a:ext cx="813690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Благоустройство дворовых территорий</a:t>
            </a:r>
            <a:endParaRPr lang="ru-RU" sz="36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7735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122447"/>
              </p:ext>
            </p:extLst>
          </p:nvPr>
        </p:nvGraphicFramePr>
        <p:xfrm>
          <a:off x="251520" y="1772816"/>
          <a:ext cx="8496943" cy="2999965"/>
        </p:xfrm>
        <a:graphic>
          <a:graphicData uri="http://schemas.openxmlformats.org/drawingml/2006/table">
            <a:tbl>
              <a:tblPr firstRow="1" firstCol="1" bandRow="1"/>
              <a:tblGrid>
                <a:gridCol w="1656184"/>
                <a:gridCol w="1296144"/>
                <a:gridCol w="4392488"/>
                <a:gridCol w="1152127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Адрес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Общая площадь двора (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кв.м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Виды работ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стоимость (тыс.руб).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ул. Радужная, д.8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Ремонт лестницы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193,00р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ул. Печорская, д.6,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корп.1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1200,00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Ремонт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АБП, ремонт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бортового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камня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800,00р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6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ул. Летчика Бабушкина, д.9, корп.1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Ремонт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лестницы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806,02р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ул.Менжинского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д.18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Реконструкция детской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площадки с устройством </a:t>
                      </a:r>
                      <a:r>
                        <a:rPr lang="ru-RU" sz="14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травмобезопасного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резинового покрытия, установка МАФ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760,00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665" marR="366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404664"/>
            <a:ext cx="813690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Благоустройство дворовых территорий</a:t>
            </a:r>
            <a:endParaRPr lang="ru-RU" sz="36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4853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3090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sz="3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EroshkinKN\Desktop\Презентация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4437112"/>
            <a:ext cx="3672409" cy="2184882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EroshkinKN\Desktop\Презентация\Чичерина 2-9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060849"/>
            <a:ext cx="3968441" cy="2232248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EroshkinKN\Desktop\Презентация\Рудневой 11122322343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19" y="2060848"/>
            <a:ext cx="3968441" cy="2232248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266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0330"/>
            <a:ext cx="3862576" cy="32381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8328"/>
            <a:ext cx="8291264" cy="1362480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лестницы 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мраморной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плитки по адресу: улица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Летчика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Бабушкина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д.9,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корп.1 </a:t>
            </a:r>
            <a:b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обустройство лестницы по адресу: улица Радужная, д.8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115616" y="1988839"/>
            <a:ext cx="7920880" cy="4392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18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 descr="C:\Users\EroshkinKN\Desktop\Презентация\Фото\IMG-20160825-WA00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00330"/>
            <a:ext cx="3305764" cy="3237499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878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373</Words>
  <Application>Microsoft Office PowerPoint</Application>
  <PresentationFormat>Экран (4:3)</PresentationFormat>
  <Paragraphs>84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Работы по благоустройству в Бабушкинском районе города Москвы,  выполненные за счет стимулирования управ районов</vt:lpstr>
      <vt:lpstr>Благоустройство территории,  расположенной между ул. Искры и ул. Печорская  (пешеходная зона - «Красная дорожка»). </vt:lpstr>
      <vt:lpstr> </vt:lpstr>
      <vt:lpstr>Презентация PowerPoint</vt:lpstr>
      <vt:lpstr>  </vt:lpstr>
      <vt:lpstr>Работа по реконструкции парка для экстремальных видов спорта (скейтпарка) по адресу: ул. Осташковская, дом 21</vt:lpstr>
      <vt:lpstr>Работа по реконструкции парка для экстремальных видов спорта (скейтпарка) по адресу: ул. Осташковская, дом 21</vt:lpstr>
      <vt:lpstr>Презентация PowerPoint</vt:lpstr>
      <vt:lpstr>Презентация PowerPoint</vt:lpstr>
      <vt:lpstr>    </vt:lpstr>
      <vt:lpstr>Реконструкция лестницы  из мраморной плитки по адресу: улица Летчика  Бабушкина, д.9, корп.1          и обустройство лестницы по адресу: улица Радужная, д.8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Расходование средств стимулирования в 2016 году  в Бабушкинском районе города Москвы</dc:title>
  <dc:creator>Ерошкин Кирилл Николаевич</dc:creator>
  <cp:lastModifiedBy>Иванько Анастасия Николаевна</cp:lastModifiedBy>
  <cp:revision>39</cp:revision>
  <cp:lastPrinted>2016-12-12T14:26:36Z</cp:lastPrinted>
  <dcterms:modified xsi:type="dcterms:W3CDTF">2016-12-12T15:37:00Z</dcterms:modified>
</cp:coreProperties>
</file>